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326"/>
    <a:srgbClr val="837870"/>
    <a:srgbClr val="00006D"/>
    <a:srgbClr val="B8824F"/>
    <a:srgbClr val="1E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95735" autoAdjust="0"/>
  </p:normalViewPr>
  <p:slideViewPr>
    <p:cSldViewPr snapToGrid="0">
      <p:cViewPr varScale="1">
        <p:scale>
          <a:sx n="104" d="100"/>
          <a:sy n="104" d="100"/>
        </p:scale>
        <p:origin x="20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E220-70C2-7E4E-B4BB-463A79772BB9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6B8D-2850-B640-B073-F461E621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5760"/>
            <a:ext cx="6400800" cy="1336548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AC3306-2C8C-8147-8754-AE03C091C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249C-79D8-EF4B-BB14-0D912ECE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3DB3-811F-3C40-80B1-6D617C7DD6B5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4F729-3F16-8B47-B0E2-47A6AC69F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EE97372-F7CA-DD49-8B70-2AF666070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B7182A-68D5-0E4D-BD9D-562013C29D1F}"/>
              </a:ext>
            </a:extLst>
          </p:cNvPr>
          <p:cNvGrpSpPr/>
          <p:nvPr userDrawn="1"/>
        </p:nvGrpSpPr>
        <p:grpSpPr>
          <a:xfrm>
            <a:off x="1194101" y="2715074"/>
            <a:ext cx="6779110" cy="738664"/>
            <a:chOff x="1194101" y="2715074"/>
            <a:chExt cx="6779110" cy="738664"/>
          </a:xfrm>
        </p:grpSpPr>
        <p:grpSp>
          <p:nvGrpSpPr>
            <p:cNvPr id="8" name="Group 7"/>
            <p:cNvGrpSpPr/>
            <p:nvPr/>
          </p:nvGrpSpPr>
          <p:grpSpPr>
            <a:xfrm>
              <a:off x="1194101" y="3076333"/>
              <a:ext cx="6779110" cy="4278"/>
              <a:chOff x="1172584" y="1922930"/>
              <a:chExt cx="6779110" cy="4278"/>
            </a:xfrm>
            <a:effectLst>
              <a:outerShdw blurRad="38100" dist="12700" dir="16200000" rotWithShape="0">
                <a:prstClr val="black">
                  <a:alpha val="30000"/>
                </a:prstClr>
              </a:outerShdw>
            </a:effectLst>
          </p:grpSpPr>
          <p:cxnSp>
            <p:nvCxnSpPr>
              <p:cNvPr id="10" name="Straight Connector 9"/>
              <p:cNvCxnSpPr/>
              <p:nvPr/>
            </p:nvCxnSpPr>
            <p:spPr>
              <a:xfrm rot="10800000">
                <a:off x="1172584" y="1925620"/>
                <a:ext cx="3119718" cy="1588"/>
              </a:xfrm>
              <a:prstGeom prst="line">
                <a:avLst/>
              </a:prstGeom>
              <a:ln>
                <a:solidFill>
                  <a:srgbClr val="FAB32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 rot="10800000">
                <a:off x="4831976" y="1922930"/>
                <a:ext cx="3119718" cy="1588"/>
              </a:xfrm>
              <a:prstGeom prst="line">
                <a:avLst/>
              </a:prstGeom>
              <a:ln>
                <a:solidFill>
                  <a:srgbClr val="FAB32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6920E4-6633-1844-9017-E17994390BC1}"/>
                </a:ext>
              </a:extLst>
            </p:cNvPr>
            <p:cNvSpPr txBox="1"/>
            <p:nvPr userDrawn="1"/>
          </p:nvSpPr>
          <p:spPr>
            <a:xfrm>
              <a:off x="4255947" y="2715074"/>
              <a:ext cx="5396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aseline="0" dirty="0">
                  <a:solidFill>
                    <a:srgbClr val="FAB326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ctr"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AEDA-1139-214B-8A5C-F1FBA639584E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6095F36-84C4-BF41-BFF1-B3C67D7AF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779440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3991-66D6-3F40-B58D-6612B2A362BA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9247" y="2917869"/>
            <a:ext cx="7745505" cy="3012004"/>
          </a:xfrm>
        </p:spPr>
        <p:txBody>
          <a:bodyPr>
            <a:normAutofit/>
          </a:bodyPr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2000"/>
            </a:lvl3pPr>
            <a:lvl4pPr marL="1508760" indent="-320040">
              <a:buFont typeface="Wingdings" pitchFamily="2" charset="2"/>
              <a:buChar char="§"/>
              <a:defRPr sz="1800"/>
            </a:lvl4pPr>
            <a:lvl5pPr marL="1828800" indent="-32004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BAD6-7E50-EE49-BF68-66BC3D63D5FC}" type="datetime1">
              <a:rPr lang="en-US" smtClean="0"/>
              <a:t>2/16/22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99247" y="1138256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A25928-D2D8-604F-9873-DC6B3B2351A0}"/>
              </a:ext>
            </a:extLst>
          </p:cNvPr>
          <p:cNvGrpSpPr/>
          <p:nvPr userDrawn="1"/>
        </p:nvGrpSpPr>
        <p:grpSpPr>
          <a:xfrm>
            <a:off x="1172584" y="2215966"/>
            <a:ext cx="6779110" cy="738664"/>
            <a:chOff x="1172584" y="1857150"/>
            <a:chExt cx="6779110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4242577" y="1857150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rgbClr val="00006D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2241176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2226483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AB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72584" y="3062408"/>
            <a:ext cx="6779110" cy="738664"/>
            <a:chOff x="1172584" y="1556288"/>
            <a:chExt cx="6779110" cy="738664"/>
          </a:xfrm>
        </p:grpSpPr>
        <p:sp>
          <p:nvSpPr>
            <p:cNvPr id="9" name="TextBox 8"/>
            <p:cNvSpPr txBox="1"/>
            <p:nvPr/>
          </p:nvSpPr>
          <p:spPr>
            <a:xfrm>
              <a:off x="4247214" y="1556288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rgbClr val="00006D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rgbClr val="00006D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8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9248" y="3767316"/>
            <a:ext cx="7734747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0000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AEE4-D0F9-314A-909E-7CC5389FEF70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AE37-2E8E-DC4C-A39C-F056A31D5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C64E-A557-824D-9E2F-A2143BCFDE33}" type="datetime1">
              <a:rPr lang="en-US" smtClean="0"/>
              <a:t>2/16/22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2650603"/>
            <a:ext cx="3803904" cy="3297647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5151" y="2650603"/>
            <a:ext cx="3803904" cy="3302414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/>
            </a:lvl1pPr>
            <a:lvl2pPr marL="777240" indent="-365760">
              <a:buFont typeface="Wingdings" pitchFamily="2" charset="2"/>
              <a:buChar char="§"/>
              <a:defRPr/>
            </a:lvl2pPr>
            <a:lvl3pPr marL="1143000" indent="-365760">
              <a:buFont typeface="Wingdings" pitchFamily="2" charset="2"/>
              <a:buChar char="§"/>
              <a:defRPr/>
            </a:lvl3pPr>
            <a:lvl4pPr marL="1508760" indent="-320040">
              <a:buFont typeface="Wingdings" pitchFamily="2" charset="2"/>
              <a:buChar char="§"/>
              <a:defRPr/>
            </a:lvl4pPr>
            <a:lvl5pPr marL="1828800" indent="-32004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0B2E13-5DB6-1248-83DC-42B1C3B4A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1172979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1560" y="2587521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83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8488" y="3294836"/>
            <a:ext cx="3803904" cy="2712425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1800"/>
            </a:lvl3pPr>
            <a:lvl4pPr marL="1508760" indent="-320040">
              <a:buFont typeface="Wingdings" pitchFamily="2" charset="2"/>
              <a:buChar char="§"/>
              <a:defRPr sz="16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02306" y="2587521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3291609"/>
            <a:ext cx="3799728" cy="2712425"/>
          </a:xfrm>
        </p:spPr>
        <p:txBody>
          <a:bodyPr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000"/>
            </a:lvl2pPr>
            <a:lvl3pPr marL="1143000" indent="-365760">
              <a:buFont typeface="Wingdings" pitchFamily="2" charset="2"/>
              <a:buChar char="§"/>
              <a:defRPr sz="1800"/>
            </a:lvl3pPr>
            <a:lvl4pPr marL="1508760" indent="-320040">
              <a:buFont typeface="Wingdings" pitchFamily="2" charset="2"/>
              <a:buChar char="§"/>
              <a:defRPr sz="16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1BF7C-89C3-354C-8A3B-316BE14519C2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9650008B-701B-524F-9A97-253C41D50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1126681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EF48B130-A49F-7948-A67E-840DF38773AB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2445" y="1913083"/>
            <a:ext cx="6779110" cy="738664"/>
            <a:chOff x="1172584" y="1555084"/>
            <a:chExt cx="6779110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4228098" y="1555084"/>
              <a:ext cx="6623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aseline="0" dirty="0">
                  <a:solidFill>
                    <a:schemeClr val="tx2"/>
                  </a:solidFill>
                  <a:latin typeface="Roboto" panose="02000000000000000000" pitchFamily="2" charset="0"/>
                </a:rPr>
                <a:t>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0">
            <a:extLst>
              <a:ext uri="{FF2B5EF4-FFF2-40B4-BE49-F238E27FC236}">
                <a16:creationId xmlns:a16="http://schemas.microsoft.com/office/drawing/2014/main" id="{E65978A7-043C-9449-91B8-157CBDBA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247" y="941486"/>
            <a:ext cx="7756263" cy="1054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0219-E847-B14C-AFA8-D19209CA1027}" type="datetime1">
              <a:rPr lang="en-US" smtClean="0"/>
              <a:t>2/16/22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2001" y="972273"/>
            <a:ext cx="4116667" cy="5011838"/>
          </a:xfrm>
        </p:spPr>
        <p:txBody>
          <a:bodyPr anchor="ctr"/>
          <a:lstStyle>
            <a:lvl1pPr marL="365760" indent="-365760">
              <a:buFont typeface="Wingdings" pitchFamily="2" charset="2"/>
              <a:buChar char="§"/>
              <a:defRPr sz="2400"/>
            </a:lvl1pPr>
            <a:lvl2pPr marL="777240" indent="-365760">
              <a:buFont typeface="Wingdings" pitchFamily="2" charset="2"/>
              <a:buChar char="§"/>
              <a:defRPr sz="2200"/>
            </a:lvl2pPr>
            <a:lvl3pPr marL="1143000" indent="-365760">
              <a:buFont typeface="Wingdings" pitchFamily="2" charset="2"/>
              <a:buChar char="§"/>
              <a:defRPr sz="2000"/>
            </a:lvl3pPr>
            <a:lvl4pPr marL="1508760" indent="-320040">
              <a:buFont typeface="Wingdings" pitchFamily="2" charset="2"/>
              <a:buChar char="§"/>
              <a:defRPr sz="1800"/>
            </a:lvl4pPr>
            <a:lvl5pPr marL="1828800" indent="-320040">
              <a:buFont typeface="Wingdings" pitchFamily="2" charset="2"/>
              <a:buChar char="§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34579" y="3603812"/>
            <a:ext cx="3411725" cy="23802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4547-3805-BE44-9CD5-52CF044F429B}" type="datetime1">
              <a:rPr lang="en-US" smtClean="0"/>
              <a:t>2/16/22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5324306"/>
            <a:ext cx="7756264" cy="64472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E07E-0FED-844C-8601-0E93F8038B57}" type="datetime1">
              <a:rPr lang="en-US" smtClean="0"/>
              <a:t>2/16/22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559052"/>
            <a:ext cx="7745505" cy="329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4BCCB5E-A760-9340-8FD1-4A105D7F3D92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AB326"/>
                </a:solidFill>
                <a:latin typeface="Montserrat ExtraBold" pitchFamily="2" charset="77"/>
              </a:defRPr>
            </a:lvl1pPr>
          </a:lstStyle>
          <a:p>
            <a:fld id="{1BE9D7CD-C7AE-4F65-842D-A686513437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CB8BF-13BD-0F46-B4C0-6F6CD595F8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7958" y="6274614"/>
            <a:ext cx="2973275" cy="16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1B32D-3355-8342-8333-E3404E07E0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1143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rgbClr val="FAB326"/>
        </a:buClr>
        <a:buFont typeface="Wingdings" pitchFamily="2" charset="2"/>
        <a:buChar char="§"/>
        <a:defRPr sz="1600" kern="120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5EE3-6491-AA47-AD94-205434D64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341" y="965709"/>
            <a:ext cx="6777318" cy="173198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A8395-EB05-3742-9ACA-6E33DF577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228FA-28BE-4F43-82FB-054651A0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FF6FC-44A9-F94E-A421-4EB4FBBE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06333-6253-E64B-89CF-32435FB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E493-F1B8-784B-8981-68F19381F103}" type="datetime1">
              <a:rPr lang="en-US" smtClean="0"/>
              <a:t>2/16/22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1FC0-0119-C24B-BA0F-A344B1AF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55A4F-6143-7E43-B3D7-BC01834F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169D-91F0-EE44-A4DF-31FE78A5062D}" type="datetime1">
              <a:rPr lang="en-US" smtClean="0"/>
              <a:t>2/16/22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A2E37-0092-A34F-BED2-06BE1A1B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DA04-1BE1-FC49-9987-71FFB02B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8D1D-76C8-404A-B21E-A26166497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35A0D-8C24-2041-800C-F78FDD36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43D-E8FC-294D-9E5F-7332096A8A51}" type="datetime1">
              <a:rPr lang="en-US" smtClean="0"/>
              <a:t>2/16/22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5000E-C6B9-554B-9EF6-E877849D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7CD-C7AE-4F65-842D-A68651343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4290</TotalTime>
  <Words>6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Calibri</vt:lpstr>
      <vt:lpstr>Montserrat ExtraBold</vt:lpstr>
      <vt:lpstr>Roboto</vt:lpstr>
      <vt:lpstr>Wingdings</vt:lpstr>
      <vt:lpstr>Hardcover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Capristo, Lee W.</cp:lastModifiedBy>
  <cp:revision>233</cp:revision>
  <dcterms:created xsi:type="dcterms:W3CDTF">2016-08-16T00:41:31Z</dcterms:created>
  <dcterms:modified xsi:type="dcterms:W3CDTF">2022-02-16T15:48:42Z</dcterms:modified>
</cp:coreProperties>
</file>